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67" r:id="rId3"/>
  </p:sldMasterIdLst>
  <p:notesMasterIdLst>
    <p:notesMasterId r:id="rId17"/>
  </p:notesMasterIdLst>
  <p:handoutMasterIdLst>
    <p:handoutMasterId r:id="rId18"/>
  </p:handoutMasterIdLst>
  <p:sldIdLst>
    <p:sldId id="617" r:id="rId4"/>
    <p:sldId id="656" r:id="rId5"/>
    <p:sldId id="657" r:id="rId6"/>
    <p:sldId id="661" r:id="rId7"/>
    <p:sldId id="662" r:id="rId8"/>
    <p:sldId id="663" r:id="rId9"/>
    <p:sldId id="658" r:id="rId10"/>
    <p:sldId id="660" r:id="rId11"/>
    <p:sldId id="659" r:id="rId12"/>
    <p:sldId id="676" r:id="rId13"/>
    <p:sldId id="673" r:id="rId14"/>
    <p:sldId id="667" r:id="rId15"/>
    <p:sldId id="666" r:id="rId16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7F5A"/>
    <a:srgbClr val="71A375"/>
    <a:srgbClr val="87BCB5"/>
    <a:srgbClr val="C42F4B"/>
    <a:srgbClr val="AA8F62"/>
    <a:srgbClr val="FFFFFF"/>
    <a:srgbClr val="585558"/>
    <a:srgbClr val="203336"/>
    <a:srgbClr val="1F5FA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23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" panose="020B0503020204020204" charset="-122"/>
        <a:ea typeface="Microsoft YaHei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" panose="020B0503020204020204" charset="-122"/>
        <a:ea typeface="Microsoft YaHei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" panose="020B0503020204020204" charset="-122"/>
        <a:ea typeface="Microsoft YaHei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" panose="020B0503020204020204" charset="-122"/>
        <a:ea typeface="Microsoft YaHei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" panose="020B0503020204020204" charset="-122"/>
        <a:ea typeface="Microsoft YaHei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a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37499" y="279742"/>
            <a:ext cx="11517001" cy="62988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">
        <p14:gallery dir="l"/>
      </p:transition>
    </mc:Choice>
    <mc:Fallback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ide p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2000">
        <p15:prstTrans prst="crush"/>
      </p:transition>
    </mc:Choice>
    <mc:Fallback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5000"/>
    </mc:Choice>
    <mc:Fallback>
      <p:transition spd="slow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advClick="0" advTm="1000"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69B6FBA-93C9-489C-B97A-A1464B06CA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C10CF4-85E5-4A21-A25F-47720A09A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split orient="vert"/>
      </p:transition>
    </mc:Choice>
    <mc:Fallback>
      <p:transition spd="slow" advClick="0" advTm="0">
        <p:split orient="vert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1"/>
            <a:ext cx="2844800" cy="3661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6D39127F-6635-499E-867A-C68E6CFBA9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1"/>
            <a:ext cx="3860800" cy="3661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1"/>
            <a:ext cx="2844800" cy="3661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>
                <a:cs typeface="+mn-ea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0D4AF0A-2064-42D4-8961-EA46D070B136}" type="slidenum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ea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3.xml"/><Relationship Id="rId20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0" Type="http://schemas.openxmlformats.org/officeDocument/2006/relationships/slideLayout" Target="../slideLayouts/slideLayout19.xml"/><Relationship Id="rId2" Type="http://schemas.openxmlformats.org/officeDocument/2006/relationships/tags" Target="../tags/tag6.xml"/><Relationship Id="rId19" Type="http://schemas.openxmlformats.org/officeDocument/2006/relationships/image" Target="../media/image7.png"/><Relationship Id="rId18" Type="http://schemas.openxmlformats.org/officeDocument/2006/relationships/tags" Target="../tags/tag22.xml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4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5660708" y="4329430"/>
            <a:ext cx="5751195" cy="2049780"/>
            <a:chOff x="6521" y="6924"/>
            <a:chExt cx="9057" cy="3228"/>
          </a:xfrm>
        </p:grpSpPr>
        <p:sp>
          <p:nvSpPr>
            <p:cNvPr id="16" name="椭圆 37"/>
            <p:cNvSpPr/>
            <p:nvPr/>
          </p:nvSpPr>
          <p:spPr>
            <a:xfrm>
              <a:off x="15130" y="9658"/>
              <a:ext cx="448" cy="494"/>
            </a:xfrm>
            <a:custGeom>
              <a:avLst/>
              <a:gdLst>
                <a:gd name="T0" fmla="*/ 4679 w 5850"/>
                <a:gd name="T1" fmla="*/ 4350 h 6469"/>
                <a:gd name="T2" fmla="*/ 3615 w 5850"/>
                <a:gd name="T3" fmla="*/ 3289 h 6469"/>
                <a:gd name="T4" fmla="*/ 3638 w 5850"/>
                <a:gd name="T5" fmla="*/ 3151 h 6469"/>
                <a:gd name="T6" fmla="*/ 3969 w 5850"/>
                <a:gd name="T7" fmla="*/ 2500 h 6469"/>
                <a:gd name="T8" fmla="*/ 4273 w 5850"/>
                <a:gd name="T9" fmla="*/ 1950 h 6469"/>
                <a:gd name="T10" fmla="*/ 4154 w 5850"/>
                <a:gd name="T11" fmla="*/ 1678 h 6469"/>
                <a:gd name="T12" fmla="*/ 4238 w 5850"/>
                <a:gd name="T13" fmla="*/ 1107 h 6469"/>
                <a:gd name="T14" fmla="*/ 2940 w 5850"/>
                <a:gd name="T15" fmla="*/ 0 h 6469"/>
                <a:gd name="T16" fmla="*/ 2925 w 5850"/>
                <a:gd name="T17" fmla="*/ 0 h 6469"/>
                <a:gd name="T18" fmla="*/ 2911 w 5850"/>
                <a:gd name="T19" fmla="*/ 0 h 6469"/>
                <a:gd name="T20" fmla="*/ 1612 w 5850"/>
                <a:gd name="T21" fmla="*/ 1107 h 6469"/>
                <a:gd name="T22" fmla="*/ 1696 w 5850"/>
                <a:gd name="T23" fmla="*/ 1678 h 6469"/>
                <a:gd name="T24" fmla="*/ 1578 w 5850"/>
                <a:gd name="T25" fmla="*/ 1950 h 6469"/>
                <a:gd name="T26" fmla="*/ 1881 w 5850"/>
                <a:gd name="T27" fmla="*/ 2500 h 6469"/>
                <a:gd name="T28" fmla="*/ 2213 w 5850"/>
                <a:gd name="T29" fmla="*/ 3151 h 6469"/>
                <a:gd name="T30" fmla="*/ 2235 w 5850"/>
                <a:gd name="T31" fmla="*/ 3289 h 6469"/>
                <a:gd name="T32" fmla="*/ 1172 w 5850"/>
                <a:gd name="T33" fmla="*/ 4350 h 6469"/>
                <a:gd name="T34" fmla="*/ 0 w 5850"/>
                <a:gd name="T35" fmla="*/ 5141 h 6469"/>
                <a:gd name="T36" fmla="*/ 0 w 5850"/>
                <a:gd name="T37" fmla="*/ 6469 h 6469"/>
                <a:gd name="T38" fmla="*/ 2923 w 5850"/>
                <a:gd name="T39" fmla="*/ 6469 h 6469"/>
                <a:gd name="T40" fmla="*/ 2927 w 5850"/>
                <a:gd name="T41" fmla="*/ 6469 h 6469"/>
                <a:gd name="T42" fmla="*/ 5850 w 5850"/>
                <a:gd name="T43" fmla="*/ 6469 h 6469"/>
                <a:gd name="T44" fmla="*/ 5850 w 5850"/>
                <a:gd name="T45" fmla="*/ 5141 h 6469"/>
                <a:gd name="T46" fmla="*/ 4679 w 5850"/>
                <a:gd name="T47" fmla="*/ 4350 h 6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850" h="6469">
                  <a:moveTo>
                    <a:pt x="4679" y="4350"/>
                  </a:moveTo>
                  <a:cubicBezTo>
                    <a:pt x="3873" y="4059"/>
                    <a:pt x="3615" y="3814"/>
                    <a:pt x="3615" y="3289"/>
                  </a:cubicBezTo>
                  <a:cubicBezTo>
                    <a:pt x="3615" y="3231"/>
                    <a:pt x="3624" y="3187"/>
                    <a:pt x="3638" y="3151"/>
                  </a:cubicBezTo>
                  <a:cubicBezTo>
                    <a:pt x="3701" y="2989"/>
                    <a:pt x="3881" y="2971"/>
                    <a:pt x="3969" y="2500"/>
                  </a:cubicBezTo>
                  <a:cubicBezTo>
                    <a:pt x="4014" y="2260"/>
                    <a:pt x="4231" y="2496"/>
                    <a:pt x="4273" y="1950"/>
                  </a:cubicBezTo>
                  <a:cubicBezTo>
                    <a:pt x="4273" y="1732"/>
                    <a:pt x="4154" y="1678"/>
                    <a:pt x="4154" y="1678"/>
                  </a:cubicBezTo>
                  <a:cubicBezTo>
                    <a:pt x="4154" y="1678"/>
                    <a:pt x="4215" y="1355"/>
                    <a:pt x="4238" y="1107"/>
                  </a:cubicBezTo>
                  <a:cubicBezTo>
                    <a:pt x="4268" y="798"/>
                    <a:pt x="4058" y="0"/>
                    <a:pt x="2940" y="0"/>
                  </a:cubicBezTo>
                  <a:cubicBezTo>
                    <a:pt x="2935" y="0"/>
                    <a:pt x="2930" y="0"/>
                    <a:pt x="2925" y="0"/>
                  </a:cubicBezTo>
                  <a:cubicBezTo>
                    <a:pt x="2921" y="0"/>
                    <a:pt x="2916" y="0"/>
                    <a:pt x="2911" y="0"/>
                  </a:cubicBezTo>
                  <a:cubicBezTo>
                    <a:pt x="1793" y="0"/>
                    <a:pt x="1583" y="798"/>
                    <a:pt x="1612" y="1107"/>
                  </a:cubicBezTo>
                  <a:cubicBezTo>
                    <a:pt x="1636" y="1355"/>
                    <a:pt x="1696" y="1678"/>
                    <a:pt x="1696" y="1678"/>
                  </a:cubicBezTo>
                  <a:cubicBezTo>
                    <a:pt x="1696" y="1678"/>
                    <a:pt x="1578" y="1732"/>
                    <a:pt x="1578" y="1950"/>
                  </a:cubicBezTo>
                  <a:cubicBezTo>
                    <a:pt x="1619" y="2496"/>
                    <a:pt x="1837" y="2260"/>
                    <a:pt x="1881" y="2500"/>
                  </a:cubicBezTo>
                  <a:cubicBezTo>
                    <a:pt x="1970" y="2971"/>
                    <a:pt x="2150" y="2989"/>
                    <a:pt x="2213" y="3151"/>
                  </a:cubicBezTo>
                  <a:cubicBezTo>
                    <a:pt x="2227" y="3187"/>
                    <a:pt x="2235" y="3231"/>
                    <a:pt x="2235" y="3289"/>
                  </a:cubicBezTo>
                  <a:cubicBezTo>
                    <a:pt x="2235" y="3814"/>
                    <a:pt x="1978" y="4059"/>
                    <a:pt x="1172" y="4350"/>
                  </a:cubicBezTo>
                  <a:cubicBezTo>
                    <a:pt x="364" y="4641"/>
                    <a:pt x="0" y="4938"/>
                    <a:pt x="0" y="5141"/>
                  </a:cubicBezTo>
                  <a:lnTo>
                    <a:pt x="0" y="6469"/>
                  </a:lnTo>
                  <a:lnTo>
                    <a:pt x="2923" y="6469"/>
                  </a:lnTo>
                  <a:lnTo>
                    <a:pt x="2927" y="6469"/>
                  </a:lnTo>
                  <a:lnTo>
                    <a:pt x="5850" y="6469"/>
                  </a:lnTo>
                  <a:lnTo>
                    <a:pt x="5850" y="5141"/>
                  </a:lnTo>
                  <a:cubicBezTo>
                    <a:pt x="5850" y="4938"/>
                    <a:pt x="5487" y="4641"/>
                    <a:pt x="4679" y="435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" panose="020B050302020402020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521" y="6924"/>
              <a:ext cx="2504" cy="48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icrosoft YaHei" panose="020B0503020204020204" charset="-122"/>
                <a:ea typeface="Microsoft YaHei" panose="020B0503020204020204" charset="-122"/>
                <a:cs typeface="+mn-cs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355975" y="2201545"/>
            <a:ext cx="5214620" cy="3371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dirty="0">
                <a:solidFill>
                  <a:srgbClr val="387F5A"/>
                </a:solidFill>
                <a:sym typeface="+mn-ea"/>
              </a:rPr>
              <a:t>.</a:t>
            </a:r>
            <a:endParaRPr kumimoji="0" lang="en-US" altLang="zh-CN" sz="1600" i="0" u="none" strike="noStrike" kern="1200" cap="none" spc="0" normalizeH="0" baseline="0" noProof="0" dirty="0" smtClean="0">
              <a:ln>
                <a:noFill/>
              </a:ln>
              <a:solidFill>
                <a:srgbClr val="387F5A"/>
              </a:solidFill>
              <a:effectLst/>
              <a:uLnTx/>
              <a:uFillTx/>
              <a:latin typeface="+mn-ea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724025" y="893445"/>
            <a:ext cx="7687310" cy="67373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6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36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              Digital portfolio</a:t>
            </a:r>
            <a:endParaRPr lang="en-IN" altLang="en-US" sz="36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2253615" y="2031365"/>
            <a:ext cx="8236585" cy="24631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000"/>
              <a:t>1) STUDENT NAME</a:t>
            </a:r>
            <a:r>
              <a:rPr lang="en-IN" altLang="en-US"/>
              <a:t> - DHARSHINI.S </a:t>
            </a:r>
            <a:endParaRPr lang="en-IN" altLang="en-US"/>
          </a:p>
          <a:p>
            <a:endParaRPr lang="en-IN" altLang="en-US"/>
          </a:p>
          <a:p>
            <a:r>
              <a:rPr lang="en-IN" altLang="en-US" sz="2000"/>
              <a:t>2) REGISTER NO AND NMID -</a:t>
            </a:r>
            <a:r>
              <a:rPr lang="en-IN" altLang="en-US"/>
              <a:t> 34624u09021 AND astvu34624319</a:t>
            </a:r>
            <a:endParaRPr lang="en-IN" altLang="en-US"/>
          </a:p>
          <a:p>
            <a:endParaRPr lang="en-IN" altLang="en-US"/>
          </a:p>
          <a:p>
            <a:r>
              <a:rPr lang="en-IN" altLang="en-US" sz="2000"/>
              <a:t>3) DEPARTMENT - </a:t>
            </a:r>
            <a:r>
              <a:rPr lang="en-IN" altLang="en-US"/>
              <a:t>BACHOLER OF COMPUTER APPLILCATION</a:t>
            </a:r>
            <a:endParaRPr lang="en-IN" altLang="en-US"/>
          </a:p>
          <a:p>
            <a:endParaRPr lang="en-IN" altLang="en-US"/>
          </a:p>
          <a:p>
            <a:r>
              <a:rPr lang="en-IN" altLang="en-US" sz="2000"/>
              <a:t>4) COLLEGE / UNIVERSITY - </a:t>
            </a:r>
            <a:r>
              <a:rPr lang="en-IN" altLang="en-US"/>
              <a:t>MMES WOMENS ARTS AND SCIENCE COLLEGE / THIRUVALLUVAR UNIVERSITY</a:t>
            </a:r>
            <a:endParaRPr lang="en-I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16" name="Group 15"/>
          <p:cNvGrpSpPr/>
          <p:nvPr/>
        </p:nvGrpSpPr>
        <p:grpSpPr>
          <a:xfrm>
            <a:off x="1002665" y="659765"/>
            <a:ext cx="9736455" cy="5797550"/>
            <a:chOff x="1579" y="1039"/>
            <a:chExt cx="15333" cy="9130"/>
          </a:xfrm>
        </p:grpSpPr>
        <p:sp>
          <p:nvSpPr>
            <p:cNvPr id="3" name="Text Box 2"/>
            <p:cNvSpPr txBox="1"/>
            <p:nvPr/>
          </p:nvSpPr>
          <p:spPr>
            <a:xfrm>
              <a:off x="1579" y="1039"/>
              <a:ext cx="14724" cy="1070"/>
            </a:xfrm>
            <a:prstGeom prst="rect">
              <a:avLst/>
            </a:prstGeom>
          </p:spPr>
          <p:style>
            <a:lnRef idx="0">
              <a:srgbClr val="FFFFFF"/>
            </a:lnRef>
            <a:fillRef idx="2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>
              <a:noAutofit/>
            </a:bodyPr>
            <a:p>
              <a:r>
                <a:rPr lang="en-IN" altLang="en-US" sz="400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       7) results and screenshorts</a:t>
              </a:r>
              <a:endPara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Text Box 3"/>
            <p:cNvSpPr txBox="1"/>
            <p:nvPr/>
          </p:nvSpPr>
          <p:spPr>
            <a:xfrm>
              <a:off x="3523" y="2529"/>
              <a:ext cx="13389" cy="764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IN" altLang="en-US"/>
                <a:t> Explanation : What you after building the portfolio and how it looks .</a:t>
              </a:r>
              <a:endParaRPr lang="en-IN" altLang="en-US"/>
            </a:p>
            <a:p>
              <a:r>
                <a:rPr lang="en-IN" altLang="en-US"/>
                <a:t>       </a:t>
              </a:r>
              <a:endParaRPr lang="en-IN" altLang="en-US"/>
            </a:p>
            <a:p>
              <a:r>
                <a:rPr lang="en-IN" altLang="en-US"/>
                <a:t>    EXAMPLE : Result : “The portfolio successfully display me skills , projexts , and contact information in an attractive way” .</a:t>
              </a:r>
              <a:endParaRPr lang="en-IN" altLang="en-US"/>
            </a:p>
            <a:p>
              <a:r>
                <a:rPr lang="en-IN" altLang="en-US"/>
                <a:t>                                         *** result of screenshot***</a:t>
              </a:r>
              <a:endParaRPr lang="en-US" altLang="en-US" sz="2000"/>
            </a:p>
            <a:p>
              <a:r>
                <a:rPr lang="en-IN" altLang="en-US" sz="2000"/>
                <a:t>    </a:t>
              </a:r>
              <a:endParaRPr lang="en-US" altLang="en-US" sz="2000"/>
            </a:p>
            <a:p>
              <a:endParaRPr lang="en-US" altLang="en-US" sz="2000"/>
            </a:p>
          </p:txBody>
        </p:sp>
      </p:grpSp>
      <p:pic>
        <p:nvPicPr>
          <p:cNvPr id="2" name="Picture 1" descr="Screenshot 2025-09-06 2112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680" y="3196590"/>
            <a:ext cx="6920865" cy="3029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163955" y="773430"/>
            <a:ext cx="9197975" cy="67373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         8) CONCLUSION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562225" y="1709420"/>
            <a:ext cx="8070850" cy="35521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/>
              <a:t>* </a:t>
            </a:r>
            <a:r>
              <a:rPr lang="en-US" altLang="en-US" sz="2400"/>
              <a:t>The portfolio website serves as a digital identity that helps in professional growth, career opportunities, and client engagement. </a:t>
            </a:r>
            <a:endParaRPr lang="en-US" altLang="en-US" sz="2400"/>
          </a:p>
          <a:p>
            <a:r>
              <a:rPr lang="en-US" altLang="en-US" sz="2400"/>
              <a:t> </a:t>
            </a:r>
            <a:endParaRPr lang="en-US" altLang="en-US" sz="2400"/>
          </a:p>
          <a:p>
            <a:r>
              <a:rPr lang="en-IN" altLang="en-US" sz="2400"/>
              <a:t>* It </a:t>
            </a:r>
            <a:r>
              <a:rPr lang="en-US" altLang="en-US" sz="2400"/>
              <a:t> bridges the gap between a traditional resume and an interactive professional profile. </a:t>
            </a:r>
            <a:endParaRPr lang="en-US" altLang="en-US" sz="2400"/>
          </a:p>
          <a:p>
            <a:r>
              <a:rPr lang="en-US" altLang="en-US" sz="2400"/>
              <a:t> </a:t>
            </a:r>
            <a:endParaRPr lang="en-US" altLang="en-US" sz="2400"/>
          </a:p>
          <a:p>
            <a:r>
              <a:rPr lang="en-IN" altLang="en-US" sz="2400"/>
              <a:t>* </a:t>
            </a:r>
            <a:r>
              <a:rPr lang="en-US" altLang="en-US" sz="2400"/>
              <a:t>This project demonstrates technical skills, creativity, and the ability to present information effectively.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/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PA-矩形 1"/>
          <p:cNvSpPr/>
          <p:nvPr>
            <p:custDataLst>
              <p:tags r:id="rId2"/>
            </p:custDataLst>
          </p:nvPr>
        </p:nvSpPr>
        <p:spPr>
          <a:xfrm>
            <a:off x="483235" y="507365"/>
            <a:ext cx="11200130" cy="594931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483870" y="217805"/>
            <a:ext cx="5069840" cy="372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140585" y="724535"/>
            <a:ext cx="8030845" cy="73977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           9) GITHUB LINK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550795" y="1586865"/>
            <a:ext cx="7399655" cy="43402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/>
              <a:t>     </a:t>
            </a:r>
            <a:endParaRPr lang="en-IN" altLang="en-US" sz="2400"/>
          </a:p>
          <a:p>
            <a:r>
              <a:rPr lang="en-IN" altLang="en-US" sz="2400"/>
              <a:t>    Explanation : Alink to your project respository on Gitghub so others can view . </a:t>
            </a:r>
            <a:endParaRPr lang="en-IN" altLang="en-US" sz="2400"/>
          </a:p>
          <a:p>
            <a:endParaRPr lang="en-IN" altLang="en-US" sz="2400"/>
          </a:p>
          <a:p>
            <a:r>
              <a:rPr lang="en-IN" altLang="en-US" sz="2400"/>
              <a:t>    EXAMPLE : </a:t>
            </a:r>
            <a:endParaRPr lang="en-IN" altLang="en-US" sz="2400"/>
          </a:p>
          <a:p>
            <a:endParaRPr lang="en-IN" altLang="en-US" sz="2400"/>
          </a:p>
          <a:p>
            <a:r>
              <a:rPr lang="en-IN" altLang="en-US" sz="2400"/>
              <a:t>       ... Github Respository - portfoliio WEBSITE </a:t>
            </a:r>
            <a:endParaRPr lang="en-IN" altLang="en-US" sz="2400"/>
          </a:p>
          <a:p>
            <a:r>
              <a:rPr lang="en-IN" altLang="en-US" sz="2400"/>
              <a:t> </a:t>
            </a:r>
            <a:endParaRPr lang="en-IN" altLang="en-US" sz="2400"/>
          </a:p>
          <a:p>
            <a:r>
              <a:rPr lang="en-IN" altLang="en-US" sz="2400"/>
              <a:t>     * </a:t>
            </a:r>
            <a:r>
              <a:rPr lang="en-US" altLang="en-US" sz="2400"/>
              <a:t>Dharshini/ at main · adithisivakumar25-dotcom/Dharshini </a:t>
            </a:r>
            <a:r>
              <a:rPr lang="en-IN" altLang="en-US" sz="2400"/>
              <a:t>          </a:t>
            </a:r>
            <a:r>
              <a:rPr lang="en-US" altLang="en-US" sz="2400"/>
              <a:t>https://share.google/XPRf0s1XR9S4YaQcu</a:t>
            </a:r>
            <a:endParaRPr lang="en-US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PA-矩形 1"/>
          <p:cNvSpPr/>
          <p:nvPr>
            <p:custDataLst>
              <p:tags r:id="rId2"/>
            </p:custDataLst>
          </p:nvPr>
        </p:nvSpPr>
        <p:spPr>
          <a:xfrm>
            <a:off x="516890" y="515620"/>
            <a:ext cx="11185525" cy="591121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3" name="PA-组合 52"/>
          <p:cNvGrpSpPr/>
          <p:nvPr>
            <p:custDataLst>
              <p:tags r:id="rId3"/>
            </p:custDataLst>
          </p:nvPr>
        </p:nvGrpSpPr>
        <p:grpSpPr>
          <a:xfrm>
            <a:off x="3653004" y="707100"/>
            <a:ext cx="4885992" cy="724276"/>
            <a:chOff x="4861692" y="1290798"/>
            <a:chExt cx="4885992" cy="724276"/>
          </a:xfrm>
        </p:grpSpPr>
        <p:sp>
          <p:nvSpPr>
            <p:cNvPr id="54" name="PA-文本框 53"/>
            <p:cNvSpPr txBox="1"/>
            <p:nvPr>
              <p:custDataLst>
                <p:tags r:id="rId4"/>
              </p:custDataLst>
            </p:nvPr>
          </p:nvSpPr>
          <p:spPr>
            <a:xfrm>
              <a:off x="5373378" y="1290798"/>
              <a:ext cx="386262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endParaRPr lang="zh-CN" altLang="en-US" sz="2400" b="1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55" name="PA-文本框 54"/>
            <p:cNvSpPr txBox="1"/>
            <p:nvPr>
              <p:custDataLst>
                <p:tags r:id="rId5"/>
              </p:custDataLst>
            </p:nvPr>
          </p:nvSpPr>
          <p:spPr>
            <a:xfrm>
              <a:off x="4861692" y="1730594"/>
              <a:ext cx="4885992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>
                <a:lnSpc>
                  <a:spcPct val="120000"/>
                </a:lnSpc>
              </a:pPr>
              <a:endParaRPr lang="en-US" altLang="zh-CN" sz="1050" i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15" name="PA-ïṥļîḑè"/>
          <p:cNvSpPr txBox="1"/>
          <p:nvPr>
            <p:custDataLst>
              <p:tags r:id="rId6"/>
            </p:custDataLst>
          </p:nvPr>
        </p:nvSpPr>
        <p:spPr>
          <a:xfrm rot="18933073" flipH="1">
            <a:off x="4573801" y="2596391"/>
            <a:ext cx="1137335" cy="374488"/>
          </a:xfrm>
          <a:prstGeom prst="rect">
            <a:avLst/>
          </a:prstGeom>
          <a:noFill/>
        </p:spPr>
        <p:txBody>
          <a:bodyPr wrap="none">
            <a:normAutofit fontScale="72500"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Subtitle</a:t>
            </a:r>
            <a:endParaRPr lang="zh-CN" altLang="en-US" sz="24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sp>
        <p:nvSpPr>
          <p:cNvPr id="16" name="PA-isľídè"/>
          <p:cNvSpPr txBox="1"/>
          <p:nvPr>
            <p:custDataLst>
              <p:tags r:id="rId7"/>
            </p:custDataLst>
          </p:nvPr>
        </p:nvSpPr>
        <p:spPr>
          <a:xfrm rot="3034644">
            <a:off x="6642546" y="2788191"/>
            <a:ext cx="1137335" cy="374488"/>
          </a:xfrm>
          <a:prstGeom prst="rect">
            <a:avLst/>
          </a:prstGeom>
          <a:noFill/>
        </p:spPr>
        <p:txBody>
          <a:bodyPr wrap="none">
            <a:normAutofit fontScale="80000"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8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Subtitle</a:t>
            </a:r>
            <a:endParaRPr lang="zh-CN" altLang="en-US" sz="22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sp>
        <p:nvSpPr>
          <p:cNvPr id="17" name="PA-íŝḷiḑê"/>
          <p:cNvSpPr txBox="1"/>
          <p:nvPr>
            <p:custDataLst>
              <p:tags r:id="rId8"/>
            </p:custDataLst>
          </p:nvPr>
        </p:nvSpPr>
        <p:spPr>
          <a:xfrm rot="19035440">
            <a:off x="6482726" y="4744987"/>
            <a:ext cx="1137335" cy="374488"/>
          </a:xfrm>
          <a:prstGeom prst="rect">
            <a:avLst/>
          </a:prstGeom>
          <a:noFill/>
        </p:spPr>
        <p:txBody>
          <a:bodyPr wrap="none">
            <a:normAutofit fontScale="80000"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8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Subtitle</a:t>
            </a:r>
            <a:endParaRPr lang="zh-CN" altLang="en-US" sz="22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sp>
        <p:nvSpPr>
          <p:cNvPr id="18" name="PA-îSliďe"/>
          <p:cNvSpPr txBox="1"/>
          <p:nvPr>
            <p:custDataLst>
              <p:tags r:id="rId9"/>
            </p:custDataLst>
          </p:nvPr>
        </p:nvSpPr>
        <p:spPr>
          <a:xfrm rot="2835440">
            <a:off x="4465987" y="4591542"/>
            <a:ext cx="1137335" cy="374488"/>
          </a:xfrm>
          <a:prstGeom prst="rect">
            <a:avLst/>
          </a:prstGeom>
          <a:noFill/>
        </p:spPr>
        <p:txBody>
          <a:bodyPr wrap="none">
            <a:normAutofit fontScale="80000"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8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rPr>
              <a:t>Subtitle</a:t>
            </a:r>
            <a:endParaRPr lang="zh-CN" altLang="en-US" sz="2200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sym typeface="Microsoft YaHei" panose="020B0503020204020204" charset="-122"/>
            </a:endParaRPr>
          </a:p>
        </p:txBody>
      </p:sp>
      <p:grpSp>
        <p:nvGrpSpPr>
          <p:cNvPr id="19" name="PA-组合 18"/>
          <p:cNvGrpSpPr/>
          <p:nvPr>
            <p:custDataLst>
              <p:tags r:id="rId10"/>
            </p:custDataLst>
          </p:nvPr>
        </p:nvGrpSpPr>
        <p:grpSpPr>
          <a:xfrm>
            <a:off x="1107311" y="2020426"/>
            <a:ext cx="2683580" cy="897229"/>
            <a:chOff x="2693663" y="-117664"/>
            <a:chExt cx="2683580" cy="897229"/>
          </a:xfrm>
        </p:grpSpPr>
        <p:sp>
          <p:nvSpPr>
            <p:cNvPr id="20" name="PA-文本框 53"/>
            <p:cNvSpPr txBox="1"/>
            <p:nvPr>
              <p:custDataLst>
                <p:tags r:id="rId11"/>
              </p:custDataLst>
            </p:nvPr>
          </p:nvSpPr>
          <p:spPr>
            <a:xfrm>
              <a:off x="2693663" y="456985"/>
              <a:ext cx="2683580" cy="3225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r">
                <a:lnSpc>
                  <a:spcPct val="1500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endParaRPr>
            </a:p>
          </p:txBody>
        </p:sp>
        <p:sp>
          <p:nvSpPr>
            <p:cNvPr id="21" name="PA-文本框 42"/>
            <p:cNvSpPr txBox="1"/>
            <p:nvPr>
              <p:custDataLst>
                <p:tags r:id="rId12"/>
              </p:custDataLst>
            </p:nvPr>
          </p:nvSpPr>
          <p:spPr>
            <a:xfrm>
              <a:off x="3737115" y="-117664"/>
              <a:ext cx="1640128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charset="-122"/>
                  <a:ea typeface="Microsoft YaHei" panose="020B0503020204020204" charset="-122"/>
                </a:defRPr>
              </a:lvl1pPr>
            </a:lstStyle>
            <a:p>
              <a:pPr algn="r"/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sym typeface="Microsoft YaHei" panose="020B0503020204020204" charset="-122"/>
              </a:endParaRPr>
            </a:p>
          </p:txBody>
        </p:sp>
      </p:grpSp>
      <p:grpSp>
        <p:nvGrpSpPr>
          <p:cNvPr id="25" name="PA-组合 24"/>
          <p:cNvGrpSpPr/>
          <p:nvPr>
            <p:custDataLst>
              <p:tags r:id="rId13"/>
            </p:custDataLst>
          </p:nvPr>
        </p:nvGrpSpPr>
        <p:grpSpPr>
          <a:xfrm>
            <a:off x="8401109" y="2020426"/>
            <a:ext cx="2683580" cy="897229"/>
            <a:chOff x="2693663" y="-117664"/>
            <a:chExt cx="2683580" cy="897229"/>
          </a:xfrm>
        </p:grpSpPr>
        <p:sp>
          <p:nvSpPr>
            <p:cNvPr id="26" name="PA-文本框 53"/>
            <p:cNvSpPr txBox="1"/>
            <p:nvPr>
              <p:custDataLst>
                <p:tags r:id="rId14"/>
              </p:custDataLst>
            </p:nvPr>
          </p:nvSpPr>
          <p:spPr>
            <a:xfrm>
              <a:off x="2693663" y="456985"/>
              <a:ext cx="2683580" cy="3225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endParaRPr>
            </a:p>
          </p:txBody>
        </p:sp>
        <p:sp>
          <p:nvSpPr>
            <p:cNvPr id="27" name="PA-文本框 42"/>
            <p:cNvSpPr txBox="1"/>
            <p:nvPr>
              <p:custDataLst>
                <p:tags r:id="rId15"/>
              </p:custDataLst>
            </p:nvPr>
          </p:nvSpPr>
          <p:spPr>
            <a:xfrm>
              <a:off x="2693663" y="-117664"/>
              <a:ext cx="1640128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charset="-122"/>
                  <a:ea typeface="Microsoft YaHei" panose="020B0503020204020204" charset="-122"/>
                </a:defRPr>
              </a:lvl1pPr>
            </a:lstStyle>
            <a:p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sym typeface="Microsoft YaHei" panose="020B0503020204020204" charset="-122"/>
              </a:endParaRPr>
            </a:p>
          </p:txBody>
        </p:sp>
      </p:grpSp>
      <p:grpSp>
        <p:nvGrpSpPr>
          <p:cNvPr id="28" name="PA-组合 27"/>
          <p:cNvGrpSpPr/>
          <p:nvPr>
            <p:custDataLst>
              <p:tags r:id="rId16"/>
            </p:custDataLst>
          </p:nvPr>
        </p:nvGrpSpPr>
        <p:grpSpPr>
          <a:xfrm>
            <a:off x="8401109" y="4464937"/>
            <a:ext cx="2683580" cy="897229"/>
            <a:chOff x="2693663" y="-117664"/>
            <a:chExt cx="2683580" cy="897229"/>
          </a:xfrm>
        </p:grpSpPr>
        <p:sp>
          <p:nvSpPr>
            <p:cNvPr id="29" name="PA-文本框 53"/>
            <p:cNvSpPr txBox="1"/>
            <p:nvPr>
              <p:custDataLst>
                <p:tags r:id="rId17"/>
              </p:custDataLst>
            </p:nvPr>
          </p:nvSpPr>
          <p:spPr>
            <a:xfrm>
              <a:off x="2693663" y="456985"/>
              <a:ext cx="2683580" cy="3225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2000"/>
                </a:lnSpc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YaHei Light" panose="020B0502040204020203" pitchFamily="34" charset="-122"/>
                  <a:ea typeface="Microsoft YaHei Light" panose="020B0502040204020203" pitchFamily="34" charset="-122"/>
                </a:defRPr>
              </a:lvl1pPr>
            </a:lstStyle>
            <a:p>
              <a:pPr algn="l">
                <a:lnSpc>
                  <a:spcPct val="1500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  <a:sym typeface="Microsoft YaHei" panose="020B0503020204020204" charset="-122"/>
              </a:endParaRPr>
            </a:p>
          </p:txBody>
        </p:sp>
        <p:sp>
          <p:nvSpPr>
            <p:cNvPr id="30" name="PA-文本框 42"/>
            <p:cNvSpPr txBox="1"/>
            <p:nvPr>
              <p:custDataLst>
                <p:tags r:id="rId18"/>
              </p:custDataLst>
            </p:nvPr>
          </p:nvSpPr>
          <p:spPr>
            <a:xfrm>
              <a:off x="2693663" y="-117664"/>
              <a:ext cx="1640128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Microsoft YaHei" panose="020B0503020204020204" charset="-122"/>
                  <a:ea typeface="Microsoft YaHei" panose="020B0503020204020204" charset="-122"/>
                </a:defRPr>
              </a:lvl1pPr>
            </a:lstStyle>
            <a:p>
              <a:endPara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sym typeface="Microsoft YaHei" panose="020B0503020204020204" charset="-122"/>
              </a:endParaRPr>
            </a:p>
          </p:txBody>
        </p:sp>
      </p:grpSp>
      <p:pic>
        <p:nvPicPr>
          <p:cNvPr id="3" name="Picture 2" descr="Screenshot 2025-09-06 211905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08075" y="1753870"/>
            <a:ext cx="10231120" cy="454025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409700" y="723900"/>
            <a:ext cx="9207500" cy="819150"/>
          </a:xfrm>
          <a:prstGeom prst="rect">
            <a:avLst/>
          </a:prstGeom>
        </p:spPr>
        <p:style>
          <a:lnRef idx="2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r>
              <a:rPr lang="en-IN" altLang="en-US" sz="40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“ THANKING FOR YOUR ATTENTION ”</a:t>
            </a:r>
            <a:endParaRPr lang="en-IN" altLang="en-US" sz="400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687195" y="671195"/>
            <a:ext cx="7988935" cy="756285"/>
          </a:xfrm>
          <a:prstGeom prst="rect">
            <a:avLst/>
          </a:prstGeom>
        </p:spPr>
        <p:style>
          <a:lnRef idx="0">
            <a:srgbClr val="FFFFFF"/>
          </a:lnRef>
          <a:fillRef idx="2">
            <a:schemeClr val="accent4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        PROJECT TITLE</a:t>
            </a:r>
            <a:endParaRPr lang="en-IN" altLang="en-US" sz="40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2108835" y="1726565"/>
            <a:ext cx="7971155" cy="546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 * ...</a:t>
            </a:r>
            <a:r>
              <a:rPr lang="en-IN" sz="2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IN" sz="36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Design </a:t>
            </a:r>
            <a:r>
              <a:rPr lang="en-IN" sz="3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and implementation of </a:t>
            </a:r>
            <a:r>
              <a:rPr lang="en-IN" sz="28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a portfolio website </a:t>
            </a:r>
            <a:endParaRPr lang="en-IN" sz="24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1699895" y="768350"/>
            <a:ext cx="7825740" cy="67818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             AGENDA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843655" y="1631950"/>
            <a:ext cx="5105400" cy="3787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/>
              <a:t>1) </a:t>
            </a:r>
            <a:r>
              <a:rPr lang="en-US" altLang="en-US" sz="2400"/>
              <a:t>Problem Statement</a:t>
            </a:r>
            <a:endParaRPr lang="en-US" altLang="en-US" sz="2400"/>
          </a:p>
          <a:p>
            <a:r>
              <a:rPr lang="en-IN" altLang="en-US" sz="2400"/>
              <a:t>2) </a:t>
            </a:r>
            <a:r>
              <a:rPr lang="en-US" altLang="en-US" sz="2400"/>
              <a:t>Project Overview</a:t>
            </a:r>
            <a:endParaRPr lang="en-US" altLang="en-US" sz="2400"/>
          </a:p>
          <a:p>
            <a:r>
              <a:rPr lang="en-IN" altLang="en-US" sz="2400"/>
              <a:t>3) </a:t>
            </a:r>
            <a:r>
              <a:rPr lang="en-US" altLang="en-US" sz="2400"/>
              <a:t>End Users</a:t>
            </a:r>
            <a:endParaRPr lang="en-US" altLang="en-US" sz="2400"/>
          </a:p>
          <a:p>
            <a:r>
              <a:rPr lang="en-IN" altLang="en-US" sz="2400"/>
              <a:t>4) </a:t>
            </a:r>
            <a:r>
              <a:rPr lang="en-US" altLang="en-US" sz="2400"/>
              <a:t>Tools and Technologies</a:t>
            </a:r>
            <a:endParaRPr lang="en-US" altLang="en-US" sz="2400"/>
          </a:p>
          <a:p>
            <a:r>
              <a:rPr lang="en-IN" altLang="en-US" sz="2400"/>
              <a:t>5) </a:t>
            </a:r>
            <a:r>
              <a:rPr lang="en-US" altLang="en-US" sz="2400"/>
              <a:t>Portfolio design</a:t>
            </a:r>
            <a:r>
              <a:rPr lang="en-IN" altLang="en-US" sz="2400"/>
              <a:t> and </a:t>
            </a:r>
            <a:r>
              <a:rPr lang="en-US" altLang="en-US" sz="2400"/>
              <a:t>Layout</a:t>
            </a:r>
            <a:endParaRPr lang="en-US" altLang="en-US" sz="2400"/>
          </a:p>
          <a:p>
            <a:r>
              <a:rPr lang="en-IN" altLang="en-US" sz="2400"/>
              <a:t>6) </a:t>
            </a:r>
            <a:r>
              <a:rPr lang="en-US" altLang="en-US" sz="2400"/>
              <a:t>Features and Functionality</a:t>
            </a:r>
            <a:endParaRPr lang="en-US" altLang="en-US" sz="2400"/>
          </a:p>
          <a:p>
            <a:r>
              <a:rPr lang="en-IN" altLang="en-US" sz="2400"/>
              <a:t>7) </a:t>
            </a:r>
            <a:r>
              <a:rPr lang="en-US" altLang="en-US" sz="2400"/>
              <a:t>Results and Screenshots</a:t>
            </a:r>
            <a:endParaRPr lang="en-US" altLang="en-US" sz="2400"/>
          </a:p>
          <a:p>
            <a:r>
              <a:rPr lang="en-IN" altLang="en-US" sz="2400"/>
              <a:t>8) </a:t>
            </a:r>
            <a:r>
              <a:rPr lang="en-US" altLang="en-US" sz="2400"/>
              <a:t>Conclusion</a:t>
            </a:r>
            <a:endParaRPr lang="en-US" altLang="en-US" sz="2400"/>
          </a:p>
          <a:p>
            <a:r>
              <a:rPr lang="en-IN" altLang="en-US" sz="2400"/>
              <a:t>9) </a:t>
            </a:r>
            <a:r>
              <a:rPr lang="en-US" altLang="en-US" sz="2400"/>
              <a:t>Github Link</a:t>
            </a:r>
            <a:endParaRPr lang="en-US" altLang="en-US" sz="2400"/>
          </a:p>
          <a:p>
            <a:endParaRPr lang="en-US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627630" y="1570355"/>
            <a:ext cx="7548880" cy="36671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>
                <a:sym typeface="+mn-ea"/>
              </a:rPr>
              <a:t>* In the digit era , individuals often struggle to present their skills ,    acending a achivements , and projects in an organized and professional manner.</a:t>
            </a:r>
            <a:endParaRPr lang="en-IN" altLang="en-US" sz="2400"/>
          </a:p>
          <a:p>
            <a:r>
              <a:rPr lang="en-IN" altLang="en-US" sz="2400">
                <a:sym typeface="+mn-ea"/>
              </a:rPr>
              <a:t>  </a:t>
            </a:r>
            <a:endParaRPr lang="en-IN" altLang="en-US" sz="2400"/>
          </a:p>
          <a:p>
            <a:r>
              <a:rPr lang="en-IN" altLang="en-US" sz="2400">
                <a:sym typeface="+mn-ea"/>
              </a:rPr>
              <a:t>  *  Traditional resumes and paper-based portfolios have limitations in terms of accessibility , interactivity , and reach .</a:t>
            </a:r>
            <a:endParaRPr lang="en-IN" altLang="en-US" sz="2400">
              <a:sym typeface="+mn-ea"/>
            </a:endParaRPr>
          </a:p>
          <a:p>
            <a:r>
              <a:rPr lang="en-IN" altLang="en-US" sz="2400">
                <a:sym typeface="+mn-ea"/>
              </a:rPr>
              <a:t>  </a:t>
            </a:r>
            <a:endParaRPr lang="en-IN" altLang="en-US" sz="2400">
              <a:sym typeface="+mn-ea"/>
            </a:endParaRPr>
          </a:p>
          <a:p>
            <a:r>
              <a:rPr lang="en-IN" altLang="en-US" sz="2400">
                <a:sym typeface="+mn-ea"/>
              </a:rPr>
              <a:t>   * There ia s need for a responsive and user-friendly online portfolio website that can effectivly showcase an individual’s profile , skills , and projects to potential employers , academic institutions , and collaborators .</a:t>
            </a:r>
            <a:endParaRPr lang="en-IN" altLang="en-US" sz="2400"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362075" y="632460"/>
            <a:ext cx="8982075" cy="67246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1) PROBLEM STATEMENT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499745" y="500380"/>
            <a:ext cx="11192510" cy="5938520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IN" altLang="zh-CN"/>
          </a:p>
        </p:txBody>
      </p:sp>
      <p:grpSp>
        <p:nvGrpSpPr>
          <p:cNvPr id="53" name="组合 52"/>
          <p:cNvGrpSpPr/>
          <p:nvPr/>
        </p:nvGrpSpPr>
        <p:grpSpPr>
          <a:xfrm>
            <a:off x="3653004" y="707100"/>
            <a:ext cx="5290820" cy="724535"/>
            <a:chOff x="4861692" y="1290798"/>
            <a:chExt cx="5290820" cy="724535"/>
          </a:xfrm>
        </p:grpSpPr>
        <p:sp>
          <p:nvSpPr>
            <p:cNvPr id="54" name="文本框 53"/>
            <p:cNvSpPr txBox="1"/>
            <p:nvPr/>
          </p:nvSpPr>
          <p:spPr>
            <a:xfrm>
              <a:off x="5373378" y="1290798"/>
              <a:ext cx="386262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endParaRPr lang="en-IN" altLang="zh-CN" sz="2400" b="1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4861692" y="1397478"/>
              <a:ext cx="5290820" cy="617855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p>
              <a:pPr algn="ctr">
                <a:lnSpc>
                  <a:spcPct val="120000"/>
                </a:lnSpc>
              </a:pPr>
              <a:endParaRPr lang="en-IN" altLang="en-US" sz="1050" i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1054735" y="620395"/>
            <a:ext cx="9184005" cy="74993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     2) PROJECT  OVERVIEW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644140" y="1709420"/>
            <a:ext cx="7689215" cy="3257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>
                <a:sym typeface="+mn-ea"/>
              </a:rPr>
              <a:t>* The portfolio project is a web-based application designed to display personal and professional information in a structured and visually appealing manner . </a:t>
            </a:r>
            <a:endParaRPr lang="en-IN" altLang="en-US" sz="2400">
              <a:sym typeface="+mn-ea"/>
            </a:endParaRPr>
          </a:p>
          <a:p>
            <a:endParaRPr lang="en-IN" altLang="en-US" sz="2400">
              <a:sym typeface="+mn-ea"/>
            </a:endParaRPr>
          </a:p>
          <a:p>
            <a:r>
              <a:rPr lang="en-IN" altLang="en-US" sz="2400">
                <a:sym typeface="+mn-ea"/>
              </a:rPr>
              <a:t>* IT provides sections like About Me , Skills , Projects , Resume , and Contact . </a:t>
            </a:r>
            <a:endParaRPr lang="en-IN" altLang="en-US" sz="2400"/>
          </a:p>
          <a:p>
            <a:endParaRPr lang="en-IN" altLang="en-US" sz="2400"/>
          </a:p>
          <a:p>
            <a:r>
              <a:rPr lang="en-IN" altLang="en-US" sz="2400">
                <a:sym typeface="+mn-ea"/>
              </a:rPr>
              <a:t>* The main objective is to create a strong online Presence that helps on career growth , professional networking , and job opportunities .</a:t>
            </a:r>
            <a:endParaRPr lang="en-IN" altLang="en-US" sz="2400"/>
          </a:p>
          <a:p>
            <a:endParaRPr lang="en-I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PA-矩形 1"/>
          <p:cNvSpPr/>
          <p:nvPr>
            <p:custDataLst>
              <p:tags r:id="rId2"/>
            </p:custDataLst>
          </p:nvPr>
        </p:nvSpPr>
        <p:spPr>
          <a:xfrm>
            <a:off x="509270" y="499110"/>
            <a:ext cx="11182350" cy="598360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Text Box 9"/>
          <p:cNvSpPr txBox="1"/>
          <p:nvPr/>
        </p:nvSpPr>
        <p:spPr>
          <a:xfrm>
            <a:off x="1506855" y="762635"/>
            <a:ext cx="8620760" cy="6858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             3) END USER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Text Box 46"/>
          <p:cNvSpPr txBox="1"/>
          <p:nvPr/>
        </p:nvSpPr>
        <p:spPr>
          <a:xfrm>
            <a:off x="3048000" y="1829435"/>
            <a:ext cx="6783705" cy="34455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IN" altLang="en-US" sz="2000"/>
              <a:t>1</a:t>
            </a:r>
            <a:r>
              <a:rPr lang="en-IN" altLang="en-US" sz="2400"/>
              <a:t>) </a:t>
            </a:r>
            <a:r>
              <a:rPr lang="en-US" altLang="en-US" sz="2400"/>
              <a:t>Students / Freshers – To showcase academic projects and skills.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2) </a:t>
            </a:r>
            <a:r>
              <a:rPr lang="en-US" altLang="en-US" sz="2400"/>
              <a:t>Professionals – To highlight work experience, achievements, and certifications.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3) </a:t>
            </a:r>
            <a:r>
              <a:rPr lang="en-US" altLang="en-US" sz="2400"/>
              <a:t>Freelancers – To attract clients by displaying previous work.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4) </a:t>
            </a:r>
            <a:r>
              <a:rPr lang="en-US" altLang="en-US" sz="2400"/>
              <a:t>Recruiters / Employers – To evaluate the candidate’s portfolio before hiring.</a:t>
            </a:r>
            <a:endParaRPr lang="en-US" altLang="en-US" sz="2400"/>
          </a:p>
          <a:p>
            <a:endParaRPr lang="en-US" altLang="en-US"/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16" name="Group 15"/>
          <p:cNvGrpSpPr/>
          <p:nvPr/>
        </p:nvGrpSpPr>
        <p:grpSpPr>
          <a:xfrm>
            <a:off x="2040255" y="659765"/>
            <a:ext cx="8318500" cy="5521325"/>
            <a:chOff x="3213" y="1039"/>
            <a:chExt cx="13100" cy="8695"/>
          </a:xfrm>
        </p:grpSpPr>
        <p:sp>
          <p:nvSpPr>
            <p:cNvPr id="3" name="Text Box 2"/>
            <p:cNvSpPr txBox="1"/>
            <p:nvPr/>
          </p:nvSpPr>
          <p:spPr>
            <a:xfrm>
              <a:off x="3213" y="1039"/>
              <a:ext cx="13100" cy="1070"/>
            </a:xfrm>
            <a:prstGeom prst="rect">
              <a:avLst/>
            </a:prstGeom>
          </p:spPr>
          <p:style>
            <a:lnRef idx="0">
              <a:srgbClr val="FFFFFF"/>
            </a:lnRef>
            <a:fillRef idx="2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>
              <a:noAutofit/>
            </a:bodyPr>
            <a:p>
              <a:r>
                <a:rPr lang="en-IN" altLang="en-US" sz="4000">
                  <a:ln/>
                  <a:pattFill prst="dkUpDiag">
                    <a:fgClr>
                      <a:schemeClr val="bg1">
                        <a:lumMod val="50000"/>
                      </a:schemeClr>
                    </a:fgClr>
                    <a:bgClr>
                      <a:schemeClr val="tx1">
                        <a:lumMod val="75000"/>
                        <a:lumOff val="25000"/>
                      </a:schemeClr>
                    </a:bgClr>
                  </a:patt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4)TOOLS AND TECHNOLOGIES</a:t>
              </a:r>
              <a:endPara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Text Box 3"/>
            <p:cNvSpPr txBox="1"/>
            <p:nvPr/>
          </p:nvSpPr>
          <p:spPr>
            <a:xfrm>
              <a:off x="3439" y="2557"/>
              <a:ext cx="12874" cy="717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IN" altLang="en-US"/>
                <a:t> Explanation : The software , coind language , and platforms used to create the project .       </a:t>
              </a:r>
              <a:endParaRPr lang="en-IN" altLang="en-US"/>
            </a:p>
            <a:p>
              <a:r>
                <a:rPr lang="en-IN" altLang="en-US"/>
                <a:t>     </a:t>
              </a:r>
              <a:endParaRPr lang="en-IN" altLang="en-US"/>
            </a:p>
            <a:p>
              <a:r>
                <a:rPr lang="en-IN" altLang="en-US"/>
                <a:t>      EXAMPLE :</a:t>
              </a:r>
              <a:endParaRPr lang="en-IN" altLang="en-US"/>
            </a:p>
            <a:p>
              <a:endParaRPr lang="en-IN" altLang="en-US"/>
            </a:p>
            <a:p>
              <a:r>
                <a:rPr lang="en-IN" altLang="en-US"/>
                <a:t>1) </a:t>
              </a:r>
              <a:r>
                <a:rPr lang="en-US" altLang="en-US"/>
                <a:t>HTML5</a:t>
              </a:r>
              <a:r>
                <a:rPr lang="en-IN" altLang="en-US"/>
                <a:t> - Structured of the website</a:t>
              </a:r>
              <a:endParaRPr lang="en-US" altLang="en-US"/>
            </a:p>
            <a:p>
              <a:endParaRPr lang="en-US" altLang="en-US"/>
            </a:p>
            <a:p>
              <a:r>
                <a:rPr lang="en-IN" altLang="en-US"/>
                <a:t>2) CSS3 - Styling ( colouring layout , animations , transitions)</a:t>
              </a:r>
              <a:endParaRPr lang="en-IN" altLang="en-US"/>
            </a:p>
            <a:p>
              <a:endParaRPr lang="en-US" altLang="en-US"/>
            </a:p>
            <a:p>
              <a:r>
                <a:rPr lang="en-IN" altLang="en-US"/>
                <a:t>3) Javascript - Functionality(menu toggle , animations)</a:t>
              </a:r>
              <a:endParaRPr lang="en-US" altLang="en-US"/>
            </a:p>
            <a:p>
              <a:endParaRPr lang="en-US" altLang="en-US"/>
            </a:p>
            <a:p>
              <a:r>
                <a:rPr lang="en-IN" altLang="en-US"/>
                <a:t>4) Vs code - code editor for development</a:t>
              </a:r>
              <a:endParaRPr lang="en-US" altLang="en-US"/>
            </a:p>
            <a:p>
              <a:endParaRPr lang="en-US" altLang="en-US"/>
            </a:p>
            <a:p>
              <a:r>
                <a:rPr lang="en-IN" altLang="en-US"/>
                <a:t>5) Git &amp; Github - store and host the project online</a:t>
              </a:r>
              <a:endParaRPr lang="en-US" altLang="en-US"/>
            </a:p>
            <a:p>
              <a:endParaRPr lang="en-US" altLang="en-US"/>
            </a:p>
            <a:p>
              <a:r>
                <a:rPr lang="en-IN" altLang="en-US"/>
                <a:t>6)</a:t>
              </a:r>
              <a:r>
                <a:rPr lang="en-US" altLang="en-US"/>
                <a:t>Hosting: GitHub Pages, Netlify, or Vercel</a:t>
              </a:r>
              <a:endParaRPr lang="en-US" altLang="en-US"/>
            </a:p>
            <a:p>
              <a:endParaRPr lang="en-US" altLang="en-US"/>
            </a:p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1256665" y="703580"/>
            <a:ext cx="9234805" cy="71247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r>
              <a:rPr lang="en-IN" altLang="en-US" sz="40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   5) PORTFOLIO AND DESIGNS</a:t>
            </a:r>
            <a:endParaRPr lang="en-IN" altLang="en-US" sz="40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317750" y="1604645"/>
            <a:ext cx="8756015" cy="4161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/>
              <a:t>1) </a:t>
            </a:r>
            <a:r>
              <a:rPr lang="en-US" altLang="en-US"/>
              <a:t>Homepage: </a:t>
            </a:r>
            <a:r>
              <a:rPr lang="en-IN" altLang="en-US"/>
              <a:t>Hi , l’m DHARSHINI.web developer.”(with animation in the background )</a:t>
            </a:r>
            <a:endParaRPr lang="en-US" altLang="en-US"/>
          </a:p>
          <a:p>
            <a:endParaRPr lang="en-US" altLang="en-US"/>
          </a:p>
          <a:p>
            <a:r>
              <a:rPr lang="en-IN" altLang="en-US"/>
              <a:t>2) </a:t>
            </a:r>
            <a:r>
              <a:rPr lang="en-US" altLang="en-US"/>
              <a:t>About Section: </a:t>
            </a:r>
            <a:r>
              <a:rPr lang="en-IN" altLang="en-US"/>
              <a:t>short bio , profile picture , and career goal</a:t>
            </a:r>
            <a:endParaRPr lang="en-US" altLang="en-US"/>
          </a:p>
          <a:p>
            <a:endParaRPr lang="en-US" altLang="en-US"/>
          </a:p>
          <a:p>
            <a:r>
              <a:rPr lang="en-IN" altLang="en-US"/>
              <a:t>3) </a:t>
            </a:r>
            <a:r>
              <a:rPr lang="en-US" altLang="en-US"/>
              <a:t>Skills Section: </a:t>
            </a:r>
            <a:r>
              <a:rPr lang="en-IN" altLang="en-US"/>
              <a:t>A progress bar showing knowledge of HTML,CSS,JS</a:t>
            </a:r>
            <a:endParaRPr lang="en-US" altLang="en-US"/>
          </a:p>
          <a:p>
            <a:endParaRPr lang="en-US" altLang="en-US"/>
          </a:p>
          <a:p>
            <a:r>
              <a:rPr lang="en-IN" altLang="en-US"/>
              <a:t>4) </a:t>
            </a:r>
            <a:r>
              <a:rPr lang="en-US" altLang="en-US"/>
              <a:t>Projects Section: </a:t>
            </a:r>
            <a:r>
              <a:rPr lang="en-IN" altLang="en-US"/>
              <a:t>cards or boxes with screenshots and links to live projects</a:t>
            </a:r>
            <a:endParaRPr lang="en-US" altLang="en-US"/>
          </a:p>
          <a:p>
            <a:endParaRPr lang="en-US" altLang="en-US"/>
          </a:p>
          <a:p>
            <a:r>
              <a:rPr lang="en-IN" altLang="en-US"/>
              <a:t>5) </a:t>
            </a:r>
            <a:r>
              <a:rPr lang="en-US" altLang="en-US"/>
              <a:t>Contact Section:</a:t>
            </a:r>
            <a:r>
              <a:rPr lang="en-IN" altLang="en-US"/>
              <a:t>E</a:t>
            </a:r>
            <a:r>
              <a:rPr lang="en-US" altLang="en-US"/>
              <a:t>mail</a:t>
            </a:r>
            <a:r>
              <a:rPr lang="en-IN" altLang="en-US"/>
              <a:t> :adithisivakumar25@gmail.com</a:t>
            </a:r>
            <a:r>
              <a:rPr lang="en-US" altLang="en-US"/>
              <a:t> and </a:t>
            </a:r>
            <a:r>
              <a:rPr lang="en-IN" altLang="en-US"/>
              <a:t>a form to send message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Design focuses on</a:t>
            </a:r>
            <a:r>
              <a:rPr lang="en-IN" altLang="en-US"/>
              <a:t> </a:t>
            </a:r>
            <a:r>
              <a:rPr lang="en-US" altLang="en-US"/>
              <a:t>:</a:t>
            </a:r>
            <a:endParaRPr lang="en-US" altLang="en-US"/>
          </a:p>
          <a:p>
            <a:r>
              <a:rPr lang="en-US" altLang="en-US"/>
              <a:t>✅ </a:t>
            </a:r>
            <a:r>
              <a:rPr lang="en-IN" altLang="en-US"/>
              <a:t> </a:t>
            </a:r>
            <a:r>
              <a:rPr lang="en-US" altLang="en-US"/>
              <a:t>User-friendly navigation</a:t>
            </a:r>
            <a:endParaRPr lang="en-US" altLang="en-US"/>
          </a:p>
          <a:p>
            <a:r>
              <a:rPr lang="en-US" altLang="en-US"/>
              <a:t>✅ </a:t>
            </a:r>
            <a:r>
              <a:rPr lang="en-IN" altLang="en-US"/>
              <a:t> </a:t>
            </a:r>
            <a:r>
              <a:rPr lang="en-US" altLang="en-US"/>
              <a:t>Responsive layout (mobile &amp; desktop)</a:t>
            </a:r>
            <a:endParaRPr lang="en-US" altLang="en-US"/>
          </a:p>
          <a:p>
            <a:r>
              <a:rPr lang="en-US" altLang="en-US"/>
              <a:t>✅ </a:t>
            </a:r>
            <a:r>
              <a:rPr lang="en-IN" altLang="en-US"/>
              <a:t> </a:t>
            </a:r>
            <a:r>
              <a:rPr lang="en-US" altLang="en-US"/>
              <a:t>Professional but creative theme</a:t>
            </a:r>
            <a:endParaRPr lang="en-US" altLang="en-US"/>
          </a:p>
          <a:p>
            <a:endParaRPr lang="en-US" altLang="en-US"/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936625" y="726440"/>
            <a:ext cx="9605010" cy="80962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2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r>
              <a:rPr lang="en-IN" altLang="en-US" sz="40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  6) FEATURES AND FUNCTIONALITY</a:t>
            </a:r>
            <a:endParaRPr lang="en-IN" altLang="en-US" sz="400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64360" y="1874520"/>
            <a:ext cx="8574405" cy="3591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/>
              <a:t>... Explanation : What the portfolio can do</a:t>
            </a:r>
            <a:endParaRPr lang="en-IN" altLang="en-US" sz="2400"/>
          </a:p>
          <a:p>
            <a:r>
              <a:rPr lang="en-IN" altLang="en-US" sz="2400"/>
              <a:t>      </a:t>
            </a:r>
            <a:endParaRPr lang="en-IN" altLang="en-US" sz="2400"/>
          </a:p>
          <a:p>
            <a:r>
              <a:rPr lang="en-IN" altLang="en-US" sz="2400"/>
              <a:t>      EXAMPLE :</a:t>
            </a:r>
            <a:endParaRPr lang="en-IN" altLang="en-US" sz="2400"/>
          </a:p>
          <a:p>
            <a:endParaRPr lang="en-IN" altLang="en-US" sz="2400"/>
          </a:p>
          <a:p>
            <a:r>
              <a:rPr lang="en-IN" altLang="en-US" sz="2400"/>
              <a:t>            1) </a:t>
            </a:r>
            <a:r>
              <a:rPr lang="en-US" altLang="en-US" sz="2400"/>
              <a:t>Responsive </a:t>
            </a:r>
            <a:r>
              <a:rPr lang="en-IN" altLang="en-US" sz="2400"/>
              <a:t>- works on mobile , tables and laptop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             2)</a:t>
            </a:r>
            <a:r>
              <a:rPr lang="en-US" altLang="en-US" sz="2400"/>
              <a:t> </a:t>
            </a:r>
            <a:r>
              <a:rPr lang="en-IN" altLang="en-US" sz="2400"/>
              <a:t>N</a:t>
            </a:r>
            <a:r>
              <a:rPr lang="en-US" altLang="en-US" sz="2400"/>
              <a:t>avigation bar</a:t>
            </a:r>
            <a:r>
              <a:rPr lang="en-IN" altLang="en-US" sz="2400"/>
              <a:t> - smooth scrolling between sections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              3) </a:t>
            </a:r>
            <a:r>
              <a:rPr lang="en-US" altLang="en-US" sz="2400"/>
              <a:t>Contact form </a:t>
            </a:r>
            <a:r>
              <a:rPr lang="en-IN" altLang="en-US" sz="2400"/>
              <a:t>- Lets users send messages</a:t>
            </a:r>
            <a:endParaRPr lang="en-US" altLang="en-US" sz="2400"/>
          </a:p>
          <a:p>
            <a:endParaRPr lang="en-US" altLang="en-US" sz="2400"/>
          </a:p>
          <a:p>
            <a:r>
              <a:rPr lang="en-IN" altLang="en-US" sz="2400"/>
              <a:t>              4)Animation - Buttons glow on hover , text fades in/out</a:t>
            </a:r>
            <a:endParaRPr lang="en-US" altLang="en-US" sz="2400"/>
          </a:p>
          <a:p>
            <a:endParaRPr lang="en-US" altLang="en-US" sz="2000"/>
          </a:p>
          <a:p>
            <a:endParaRPr lang="en-US" altLang="en-US" sz="2000"/>
          </a:p>
          <a:p>
            <a:endParaRPr lang="en-I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Tm="15000">
        <p:cover dir="d"/>
      </p:transition>
    </mc:Choice>
    <mc:Fallback>
      <p:transition spd="slow" advTm="15000">
        <p:cover dir="d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PA" val="v5.2.8"/>
</p:tagLst>
</file>

<file path=ppt/tags/tag11.xml><?xml version="1.0" encoding="utf-8"?>
<p:tagLst xmlns:p="http://schemas.openxmlformats.org/presentationml/2006/main">
  <p:tag name="PA" val="v5.2.8"/>
</p:tagLst>
</file>

<file path=ppt/tags/tag12.xml><?xml version="1.0" encoding="utf-8"?>
<p:tagLst xmlns:p="http://schemas.openxmlformats.org/presentationml/2006/main">
  <p:tag name="PA" val="v5.2.8"/>
</p:tagLst>
</file>

<file path=ppt/tags/tag13.xml><?xml version="1.0" encoding="utf-8"?>
<p:tagLst xmlns:p="http://schemas.openxmlformats.org/presentationml/2006/main">
  <p:tag name="PA" val="v5.2.8"/>
</p:tagLst>
</file>

<file path=ppt/tags/tag14.xml><?xml version="1.0" encoding="utf-8"?>
<p:tagLst xmlns:p="http://schemas.openxmlformats.org/presentationml/2006/main">
  <p:tag name="PA" val="v5.2.8"/>
</p:tagLst>
</file>

<file path=ppt/tags/tag15.xml><?xml version="1.0" encoding="utf-8"?>
<p:tagLst xmlns:p="http://schemas.openxmlformats.org/presentationml/2006/main">
  <p:tag name="PA" val="v5.2.8"/>
</p:tagLst>
</file>

<file path=ppt/tags/tag16.xml><?xml version="1.0" encoding="utf-8"?>
<p:tagLst xmlns:p="http://schemas.openxmlformats.org/presentationml/2006/main">
  <p:tag name="PA" val="v5.2.8"/>
</p:tagLst>
</file>

<file path=ppt/tags/tag17.xml><?xml version="1.0" encoding="utf-8"?>
<p:tagLst xmlns:p="http://schemas.openxmlformats.org/presentationml/2006/main">
  <p:tag name="PA" val="v5.2.8"/>
</p:tagLst>
</file>

<file path=ppt/tags/tag18.xml><?xml version="1.0" encoding="utf-8"?>
<p:tagLst xmlns:p="http://schemas.openxmlformats.org/presentationml/2006/main">
  <p:tag name="PA" val="v5.2.8"/>
</p:tagLst>
</file>

<file path=ppt/tags/tag19.xml><?xml version="1.0" encoding="utf-8"?>
<p:tagLst xmlns:p="http://schemas.openxmlformats.org/presentationml/2006/main">
  <p:tag name="PA" val="v5.2.8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p="http://schemas.openxmlformats.org/presentationml/2006/main">
  <p:tag name="PA" val="v5.2.8"/>
</p:tagLst>
</file>

<file path=ppt/tags/tag21.xml><?xml version="1.0" encoding="utf-8"?>
<p:tagLst xmlns:p="http://schemas.openxmlformats.org/presentationml/2006/main">
  <p:tag name="PA" val="v5.2.8"/>
</p:tagLst>
</file>

<file path=ppt/tags/tag22.xml><?xml version="1.0" encoding="utf-8"?>
<p:tagLst xmlns:p="http://schemas.openxmlformats.org/presentationml/2006/main">
  <p:tag name="PA" val="v5.2.8"/>
</p:tagLst>
</file>

<file path=ppt/tags/tag23.xml><?xml version="1.0" encoding="utf-8"?>
<p:tagLst xmlns:p="http://schemas.openxmlformats.org/presentationml/2006/main">
  <p:tag name="KSO_WM_DOC_GUID" val="{7d311b73-f9d3-4b91-b6f8-c98d9cfd796f}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PA" val="v5.2.8"/>
</p:tagLst>
</file>

<file path=ppt/tags/tag5.xml><?xml version="1.0" encoding="utf-8"?>
<p:tagLst xmlns:p="http://schemas.openxmlformats.org/presentationml/2006/main">
  <p:tag name="PA" val="v5.2.8"/>
</p:tagLst>
</file>

<file path=ppt/tags/tag6.xml><?xml version="1.0" encoding="utf-8"?>
<p:tagLst xmlns:p="http://schemas.openxmlformats.org/presentationml/2006/main">
  <p:tag name="PA" val="v5.2.8"/>
</p:tagLst>
</file>

<file path=ppt/tags/tag7.xml><?xml version="1.0" encoding="utf-8"?>
<p:tagLst xmlns:p="http://schemas.openxmlformats.org/presentationml/2006/main">
  <p:tag name="PA" val="v5.2.8"/>
</p:tagLst>
</file>

<file path=ppt/tags/tag8.xml><?xml version="1.0" encoding="utf-8"?>
<p:tagLst xmlns:p="http://schemas.openxmlformats.org/presentationml/2006/main">
  <p:tag name="PA" val="v5.2.8"/>
</p:tagLst>
</file>

<file path=ppt/tags/tag9.xml><?xml version="1.0" encoding="utf-8"?>
<p:tagLst xmlns:p="http://schemas.openxmlformats.org/presentationml/2006/main">
  <p:tag name="PA" val="v5.2.8"/>
</p:tagLst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4136</Words>
  <Application>WPS Presentation</Application>
  <PresentationFormat>宽屏</PresentationFormat>
  <Paragraphs>155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SimSun</vt:lpstr>
      <vt:lpstr>Wingdings</vt:lpstr>
      <vt:lpstr>Microsoft YaHei</vt:lpstr>
      <vt:lpstr>Century Gothic</vt:lpstr>
      <vt:lpstr>Arial</vt:lpstr>
      <vt:lpstr>Microsoft YaHei Light</vt:lpstr>
      <vt:lpstr>Open Sans Light</vt:lpstr>
      <vt:lpstr>Times New Roman</vt:lpstr>
      <vt:lpstr>思源黑体 CN Normal</vt:lpstr>
      <vt:lpstr>Arial Unicode MS</vt:lpstr>
      <vt:lpstr>Office Theme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Harish Sivakumar</cp:lastModifiedBy>
  <cp:revision>1348</cp:revision>
  <dcterms:created xsi:type="dcterms:W3CDTF">2018-03-01T02:03:00Z</dcterms:created>
  <dcterms:modified xsi:type="dcterms:W3CDTF">2025-09-07T09:40:57Z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1033-12.2.0.22549</vt:lpwstr>
  </property>
  <property fmtid="{D5CDD505-2E9C-101B-9397-08002B2CF9AE}" pid="3" name="KSORubyTemplateID">
    <vt:lpwstr>2</vt:lpwstr>
  </property>
  <property fmtid="{D5CDD505-2E9C-101B-9397-08002B2CF9AE}" pid="4" name="ICV">
    <vt:lpwstr>5657FE83898845279B0D7D4994331AD2_13</vt:lpwstr>
  </property>
</Properties>
</file>

<file path=docProps/thumbnail.jpeg>
</file>